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280" r:id="rId3"/>
    <p:sldId id="258" r:id="rId4"/>
    <p:sldId id="261" r:id="rId5"/>
    <p:sldId id="262" r:id="rId6"/>
    <p:sldId id="273" r:id="rId7"/>
    <p:sldId id="263" r:id="rId8"/>
    <p:sldId id="277" r:id="rId9"/>
    <p:sldId id="274" r:id="rId10"/>
    <p:sldId id="275" r:id="rId11"/>
    <p:sldId id="264" r:id="rId12"/>
    <p:sldId id="265" r:id="rId13"/>
    <p:sldId id="276" r:id="rId14"/>
    <p:sldId id="272" r:id="rId15"/>
    <p:sldId id="271" r:id="rId16"/>
    <p:sldId id="266" r:id="rId17"/>
    <p:sldId id="267" r:id="rId18"/>
    <p:sldId id="268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Team &lt;Company Name&gt;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Beta Presentation &lt;Project Title&gt;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The Capstone ExperienceComputer Science and Engineering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4291C-C80D-40F5-9C40-6A7042A9E0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499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18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19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67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8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yksen@cse.msu.edu?subject=Team%20%3cCompany%20Name%3e%20Project%20Plan" TargetMode="External"/><Relationship Id="rId2" Type="http://schemas.openxmlformats.org/officeDocument/2006/relationships/hyperlink" Target="http://capstone.cse.msu.edu/2017-01/schedules/all-hands-meeting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downloa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 Me (</a:t>
            </a:r>
            <a:r>
              <a:rPr lang="en-US" dirty="0" smtClean="0">
                <a:solidFill>
                  <a:srgbClr val="FF0000"/>
                </a:solidFill>
              </a:rPr>
              <a:t>Delete this slide.</a:t>
            </a:r>
            <a:r>
              <a:rPr lang="en-US" dirty="0" smtClean="0"/>
              <a:t>)	</a:t>
            </a:r>
            <a:r>
              <a:rPr lang="en-US" sz="2000" dirty="0"/>
              <a:t>[</a:t>
            </a:r>
            <a:r>
              <a:rPr lang="en-US" sz="2000" dirty="0" smtClean="0"/>
              <a:t>1 of 2]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Presenting</a:t>
            </a:r>
          </a:p>
          <a:p>
            <a:pPr lvl="1">
              <a:defRPr/>
            </a:pPr>
            <a:r>
              <a:rPr lang="en-US" sz="1800" dirty="0"/>
              <a:t>The purpose of the project plan presentation is to convince everyone that your team has scoped your project, understands the functional, design, and technical specifications, and that your team has a crafted plan to develop, debug, and deliver your project to your client on time (December 7, 2016) and on budget ($0</a:t>
            </a:r>
            <a:r>
              <a:rPr lang="en-US" sz="1800" dirty="0" smtClean="0"/>
              <a:t>). </a:t>
            </a:r>
            <a:endParaRPr lang="en-US" sz="1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All </a:t>
            </a:r>
            <a:r>
              <a:rPr lang="en-US" sz="1800" dirty="0" smtClean="0"/>
              <a:t>team members are required to dress business casual on the day of your presentation</a:t>
            </a:r>
            <a:r>
              <a:rPr lang="en-US" sz="1800" dirty="0" smtClean="0"/>
              <a:t>. Business casual does not include sneakers, hats, coats, hoodies, or t-shirts. Goog</a:t>
            </a:r>
            <a:r>
              <a:rPr lang="en-US" sz="1800" dirty="0" smtClean="0"/>
              <a:t>le “what is business casual.”</a:t>
            </a:r>
            <a:endParaRPr lang="en-US" sz="1800" dirty="0" smtClean="0"/>
          </a:p>
          <a:p>
            <a:pPr lvl="1">
              <a:defRPr/>
            </a:pPr>
            <a:r>
              <a:rPr lang="en-US" sz="1800" dirty="0"/>
              <a:t>“Formal” team photos of the presenting teams will be taken in the Capstone Lab immediately following these all-hands meetings</a:t>
            </a:r>
            <a:r>
              <a:rPr lang="en-US" sz="1800" dirty="0" smtClean="0"/>
              <a:t>. Plan on it.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&lt;Company Name&gt; Beta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4834-ECE1-4BAC-8D68-00FBC0C03F2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 is…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20574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1018563" y="38862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71097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1816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17526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44958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030835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81274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7734300" y="1545529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507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Me (</a:t>
            </a:r>
            <a:r>
              <a:rPr lang="en-US" dirty="0">
                <a:solidFill>
                  <a:srgbClr val="FF0000"/>
                </a:solidFill>
              </a:rPr>
              <a:t>Delete this slide.</a:t>
            </a:r>
            <a:r>
              <a:rPr lang="en-US" dirty="0"/>
              <a:t>)	</a:t>
            </a:r>
            <a:r>
              <a:rPr lang="en-US" sz="2000" dirty="0" smtClean="0"/>
              <a:t>[2 </a:t>
            </a:r>
            <a:r>
              <a:rPr lang="en-US" sz="2000" dirty="0"/>
              <a:t>of 2]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 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/>
              <a:t>Delete the example Screen Mockups and System Architecture slides and this Read Me slide from your presentation.</a:t>
            </a:r>
          </a:p>
          <a:p>
            <a:pPr lvl="2"/>
            <a:r>
              <a:rPr lang="en-US" dirty="0"/>
              <a:t>The screen </a:t>
            </a:r>
            <a:r>
              <a:rPr lang="en-US" dirty="0" smtClean="0"/>
              <a:t>mockups </a:t>
            </a:r>
            <a:r>
              <a:rPr lang="en-US" dirty="0"/>
              <a:t>should not contain any bordering transparent or whitespace. Use paint.net to crop them appropriately.</a:t>
            </a:r>
          </a:p>
          <a:p>
            <a:pPr lvl="2"/>
            <a:r>
              <a:rPr lang="en-US" dirty="0"/>
              <a:t>If a slide contains more than one screen shot or additional artwork (like an arrow), group all of the items into a single grouping so that it can be copied-and-pasted and resized as a single unit</a:t>
            </a:r>
          </a:p>
          <a:p>
            <a:r>
              <a:rPr lang="en-US" dirty="0" smtClean="0"/>
              <a:t>Required </a:t>
            </a:r>
            <a:r>
              <a:rPr lang="en-US" dirty="0" smtClean="0"/>
              <a:t>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</a:t>
            </a:r>
            <a:r>
              <a:rPr lang="en-US" dirty="0" smtClean="0"/>
              <a:t>January 31.</a:t>
            </a:r>
            <a:endParaRPr lang="en-US" dirty="0" smtClean="0"/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2"/>
              </a:rPr>
              <a:t>All-Hands Meetings</a:t>
            </a:r>
            <a:r>
              <a:rPr lang="en-US" dirty="0" smtClean="0"/>
              <a:t> page in the evening of the day before the first day scheduled for presentations.</a:t>
            </a:r>
          </a:p>
          <a:p>
            <a:pPr lvl="1"/>
            <a:r>
              <a:rPr lang="en-US" dirty="0" smtClean="0"/>
              <a:t>Email your presentation to </a:t>
            </a:r>
            <a:r>
              <a:rPr lang="en-US" dirty="0" smtClean="0">
                <a:hlinkClick r:id="rId3"/>
              </a:rPr>
              <a:t>Dr. D.</a:t>
            </a:r>
            <a:r>
              <a:rPr lang="en-US" dirty="0" smtClean="0"/>
              <a:t> by 4:00 a.m. on Monday, </a:t>
            </a:r>
            <a:r>
              <a:rPr lang="en-US" dirty="0"/>
              <a:t>January 31. </a:t>
            </a:r>
            <a:r>
              <a:rPr lang="en-US" dirty="0" smtClean="0"/>
              <a:t>(Think Sunday night.)</a:t>
            </a:r>
          </a:p>
          <a:p>
            <a:pPr lvl="1"/>
            <a:r>
              <a:rPr lang="en-US" dirty="0" smtClean="0"/>
              <a:t>For subject, use “Team &lt;Company Name&gt;: Beta Presentation” as in “Team Amazon: </a:t>
            </a:r>
            <a:r>
              <a:rPr lang="en-US" dirty="0" smtClean="0"/>
              <a:t>Project Plan </a:t>
            </a:r>
            <a:r>
              <a:rPr lang="en-US" dirty="0" smtClean="0"/>
              <a:t>Presentation”.</a:t>
            </a:r>
          </a:p>
          <a:p>
            <a:pPr lvl="1"/>
            <a:r>
              <a:rPr lang="en-US" dirty="0" smtClean="0"/>
              <a:t>Attach the PowerPoint source file named “team-&lt;company-name&gt;-beta-presentation.ppt” as in “</a:t>
            </a:r>
            <a:r>
              <a:rPr lang="en-US" dirty="0" smtClean="0"/>
              <a:t>team-urban-science-project-plan-presentation.ppt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3ED8-6FED-43AD-94AC-80A8089FEF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Ensure that your mockups are…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</a:t>
            </a:r>
            <a:r>
              <a:rPr lang="en-US" dirty="0" smtClean="0"/>
              <a:t>).</a:t>
            </a:r>
          </a:p>
          <a:p>
            <a:r>
              <a:rPr lang="en-US" dirty="0"/>
              <a:t>The screen mockups should not contain any bordering transparent or whitespace. Use </a:t>
            </a:r>
            <a:r>
              <a:rPr lang="en-US" dirty="0">
                <a:hlinkClick r:id="rId3"/>
              </a:rPr>
              <a:t>paint.net</a:t>
            </a:r>
            <a:r>
              <a:rPr lang="en-US" dirty="0"/>
              <a:t> to crop them </a:t>
            </a:r>
            <a:r>
              <a:rPr lang="en-US" dirty="0" smtClean="0"/>
              <a:t>appropriately</a:t>
            </a:r>
            <a:r>
              <a:rPr lang="en-US" dirty="0"/>
              <a:t> </a:t>
            </a:r>
            <a:r>
              <a:rPr lang="en-US" dirty="0" smtClean="0"/>
              <a:t>and change any bordering whitespace to transparent.</a:t>
            </a:r>
            <a:endParaRPr lang="en-US" dirty="0" smtClean="0"/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1622</Words>
  <Application>Microsoft Office PowerPoint</Application>
  <PresentationFormat>On-screen Show (4:3)</PresentationFormat>
  <Paragraphs>289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Office Theme</vt:lpstr>
      <vt:lpstr>Read Me (Delete this slide.) [1 of 2]</vt:lpstr>
      <vt:lpstr>Read Me (Delete this slide.) [2 of 2]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84</cp:revision>
  <dcterms:created xsi:type="dcterms:W3CDTF">2006-08-16T00:00:00Z</dcterms:created>
  <dcterms:modified xsi:type="dcterms:W3CDTF">2017-01-23T22:55:01Z</dcterms:modified>
</cp:coreProperties>
</file>