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7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01/19: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</a:t>
            </a:r>
            <a:r>
              <a:rPr lang="en-US" smtClean="0"/>
              <a:t>is </a:t>
            </a:r>
            <a:r>
              <a:rPr lang="en-US" smtClean="0"/>
              <a:t>4 </a:t>
            </a:r>
            <a:r>
              <a:rPr lang="en-US" dirty="0" smtClean="0"/>
              <a:t>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Thursday, January 19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  <a:p>
            <a:pPr lvl="1"/>
            <a:r>
              <a:rPr lang="en-US" dirty="0"/>
              <a:t>Include some (professional) text in the body to avoid being sent to junk folder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4901083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</a:t>
            </a:r>
            <a:r>
              <a:rPr lang="fr-FR" smtClean="0"/>
              <a:t>Overview</a:t>
            </a:r>
            <a:endParaRPr lang="fr-FR" dirty="0" smtClean="0"/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528</Words>
  <Application>Microsoft Office PowerPoint</Application>
  <PresentationFormat>On-screen Show (4:3)</PresentationFormat>
  <Paragraphs>127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01/19: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78</cp:revision>
  <dcterms:created xsi:type="dcterms:W3CDTF">2006-08-16T00:00:00Z</dcterms:created>
  <dcterms:modified xsi:type="dcterms:W3CDTF">2017-01-17T13:16:52Z</dcterms:modified>
</cp:coreProperties>
</file>