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7" r:id="rId7"/>
    <p:sldId id="283" r:id="rId8"/>
    <p:sldId id="281" r:id="rId9"/>
    <p:sldId id="282"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60" y="-35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You should include at least three </a:t>
            </a:r>
            <a:r>
              <a:rPr lang="en-US"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(2 of 2)</a:t>
            </a:r>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October 19, </a:t>
            </a:r>
            <a:r>
              <a:rPr lang="en-US" dirty="0" smtClean="0"/>
              <a:t>2015.</a:t>
            </a:r>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by 4:00 a.m</a:t>
            </a:r>
            <a:r>
              <a:rPr lang="en-US" dirty="0"/>
              <a:t>., </a:t>
            </a:r>
            <a:r>
              <a:rPr lang="en-US" dirty="0"/>
              <a:t>Monday, October 19, </a:t>
            </a:r>
            <a:r>
              <a:rPr lang="en-US" dirty="0"/>
              <a:t>2015.</a:t>
            </a:r>
            <a:endParaRPr lang="en-US" dirty="0" smtClean="0"/>
          </a:p>
          <a:p>
            <a:pPr lvl="1"/>
            <a:r>
              <a:rPr lang="en-US" dirty="0" smtClean="0"/>
              <a:t>For subject, use “Team  &lt;Team Name&gt;: Alpha Presentation” as in “Team TechSmith: 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a:xfrm>
            <a:off x="2072268" y="3962400"/>
            <a:ext cx="6400800" cy="2666999"/>
          </a:xfrm>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r>
              <a:rPr lang="en-US" dirty="0">
                <a:solidFill>
                  <a:srgbClr val="18453B"/>
                </a:solidFill>
              </a:rPr>
              <a:t>&lt;Team Member </a:t>
            </a:r>
            <a:r>
              <a:rPr lang="en-US" dirty="0" smtClean="0">
                <a:solidFill>
                  <a:srgbClr val="18453B"/>
                </a:solidFill>
              </a:rPr>
              <a:t>5 </a:t>
            </a:r>
            <a:r>
              <a:rPr lang="en-US" dirty="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Fall 2015</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589</Words>
  <Application>Microsoft Office PowerPoint</Application>
  <PresentationFormat>On-screen Show (4:3)</PresentationFormat>
  <Paragraphs>102</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Dr. D.</cp:lastModifiedBy>
  <cp:revision>80</cp:revision>
  <dcterms:created xsi:type="dcterms:W3CDTF">2006-08-16T00:00:00Z</dcterms:created>
  <dcterms:modified xsi:type="dcterms:W3CDTF">2015-10-08T15:56:13Z</dcterms:modified>
</cp:coreProperties>
</file>